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6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24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B8CBB7-68D0-43E5-80C0-7478F7292CE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F6F609-D41D-4706-8549-E4767F955DCF}">
      <dgm:prSet phldrT="[Text]"/>
      <dgm:spPr/>
      <dgm:t>
        <a:bodyPr/>
        <a:lstStyle/>
        <a:p>
          <a:r>
            <a:rPr lang="en-US" dirty="0"/>
            <a:t>K</a:t>
          </a:r>
          <a:br>
            <a:rPr lang="en-US" dirty="0"/>
          </a:br>
          <a:r>
            <a:rPr lang="en-US" dirty="0"/>
            <a:t>What I knew</a:t>
          </a:r>
        </a:p>
      </dgm:t>
    </dgm:pt>
    <dgm:pt modelId="{9BD0D1EF-40D8-4B78-9D55-24ACB6740EC0}" type="parTrans" cxnId="{69081988-E0FE-46EA-9BE4-DD419586A735}">
      <dgm:prSet/>
      <dgm:spPr/>
      <dgm:t>
        <a:bodyPr/>
        <a:lstStyle/>
        <a:p>
          <a:endParaRPr lang="en-US"/>
        </a:p>
      </dgm:t>
    </dgm:pt>
    <dgm:pt modelId="{FF006A73-85CC-4054-AA4C-6D3513FC7E41}" type="sibTrans" cxnId="{69081988-E0FE-46EA-9BE4-DD419586A735}">
      <dgm:prSet/>
      <dgm:spPr/>
      <dgm:t>
        <a:bodyPr/>
        <a:lstStyle/>
        <a:p>
          <a:endParaRPr lang="en-US"/>
        </a:p>
      </dgm:t>
    </dgm:pt>
    <dgm:pt modelId="{776CFA62-2DC5-4523-BD0F-269AF7CCADE9}">
      <dgm:prSet phldrT="[Text]" phldr="1"/>
      <dgm:spPr/>
      <dgm:t>
        <a:bodyPr/>
        <a:lstStyle/>
        <a:p>
          <a:endParaRPr lang="en-US" dirty="0"/>
        </a:p>
      </dgm:t>
    </dgm:pt>
    <dgm:pt modelId="{DF7B7564-4740-4C48-A156-9657BCA9B31C}" type="parTrans" cxnId="{C04EEE28-6FEF-48EF-A17A-A0C442D6DD86}">
      <dgm:prSet/>
      <dgm:spPr/>
      <dgm:t>
        <a:bodyPr/>
        <a:lstStyle/>
        <a:p>
          <a:endParaRPr lang="en-US"/>
        </a:p>
      </dgm:t>
    </dgm:pt>
    <dgm:pt modelId="{4B27D836-E56E-4900-8C8A-384F18D12CA1}" type="sibTrans" cxnId="{C04EEE28-6FEF-48EF-A17A-A0C442D6DD86}">
      <dgm:prSet/>
      <dgm:spPr/>
      <dgm:t>
        <a:bodyPr/>
        <a:lstStyle/>
        <a:p>
          <a:endParaRPr lang="en-US"/>
        </a:p>
      </dgm:t>
    </dgm:pt>
    <dgm:pt modelId="{8235BC91-4EE2-4C50-BBC0-23AFDE9295DB}">
      <dgm:prSet phldrT="[Text]" phldr="1"/>
      <dgm:spPr/>
      <dgm:t>
        <a:bodyPr/>
        <a:lstStyle/>
        <a:p>
          <a:endParaRPr lang="en-US" dirty="0"/>
        </a:p>
      </dgm:t>
    </dgm:pt>
    <dgm:pt modelId="{2EF2CB7E-1665-4619-B56D-CBCE60DF1866}" type="parTrans" cxnId="{C9514949-A563-4255-A7B3-59139AE32357}">
      <dgm:prSet/>
      <dgm:spPr/>
      <dgm:t>
        <a:bodyPr/>
        <a:lstStyle/>
        <a:p>
          <a:endParaRPr lang="en-US"/>
        </a:p>
      </dgm:t>
    </dgm:pt>
    <dgm:pt modelId="{4992148D-35F2-402A-A618-554241CA3F9F}" type="sibTrans" cxnId="{C9514949-A563-4255-A7B3-59139AE32357}">
      <dgm:prSet/>
      <dgm:spPr/>
      <dgm:t>
        <a:bodyPr/>
        <a:lstStyle/>
        <a:p>
          <a:endParaRPr lang="en-US"/>
        </a:p>
      </dgm:t>
    </dgm:pt>
    <dgm:pt modelId="{82CB4AD0-09B4-4402-9F11-751EBC246023}">
      <dgm:prSet phldrT="[Text]"/>
      <dgm:spPr/>
      <dgm:t>
        <a:bodyPr/>
        <a:lstStyle/>
        <a:p>
          <a:r>
            <a:rPr lang="en-US" dirty="0"/>
            <a:t>W</a:t>
          </a:r>
          <a:br>
            <a:rPr lang="en-US" dirty="0"/>
          </a:br>
          <a:r>
            <a:rPr lang="en-US" dirty="0"/>
            <a:t>What I want to know</a:t>
          </a:r>
        </a:p>
      </dgm:t>
    </dgm:pt>
    <dgm:pt modelId="{5F2876CF-3A91-4642-A959-E6C8CF79A8D7}" type="parTrans" cxnId="{98C7319A-7B0F-4AAA-874F-311B0AD06E6E}">
      <dgm:prSet/>
      <dgm:spPr/>
      <dgm:t>
        <a:bodyPr/>
        <a:lstStyle/>
        <a:p>
          <a:endParaRPr lang="en-US"/>
        </a:p>
      </dgm:t>
    </dgm:pt>
    <dgm:pt modelId="{45CD3643-6BC9-4BA4-BA35-7A300466522E}" type="sibTrans" cxnId="{98C7319A-7B0F-4AAA-874F-311B0AD06E6E}">
      <dgm:prSet/>
      <dgm:spPr/>
      <dgm:t>
        <a:bodyPr/>
        <a:lstStyle/>
        <a:p>
          <a:endParaRPr lang="en-US"/>
        </a:p>
      </dgm:t>
    </dgm:pt>
    <dgm:pt modelId="{4ADFD3C2-439A-4A46-8C03-F7B573E20791}">
      <dgm:prSet phldrT="[Text]" phldr="1"/>
      <dgm:spPr/>
      <dgm:t>
        <a:bodyPr/>
        <a:lstStyle/>
        <a:p>
          <a:endParaRPr lang="en-US" dirty="0"/>
        </a:p>
      </dgm:t>
    </dgm:pt>
    <dgm:pt modelId="{4E708A78-0D10-40E2-AD3C-D08AD0F6EFC4}" type="parTrans" cxnId="{01A8B3C4-DCB7-41C1-968E-6E777325ED66}">
      <dgm:prSet/>
      <dgm:spPr/>
      <dgm:t>
        <a:bodyPr/>
        <a:lstStyle/>
        <a:p>
          <a:endParaRPr lang="en-US"/>
        </a:p>
      </dgm:t>
    </dgm:pt>
    <dgm:pt modelId="{6DEDEA32-321B-4519-84DA-ABBB30D8F4A6}" type="sibTrans" cxnId="{01A8B3C4-DCB7-41C1-968E-6E777325ED66}">
      <dgm:prSet/>
      <dgm:spPr/>
      <dgm:t>
        <a:bodyPr/>
        <a:lstStyle/>
        <a:p>
          <a:endParaRPr lang="en-US"/>
        </a:p>
      </dgm:t>
    </dgm:pt>
    <dgm:pt modelId="{2E8A05CE-5F21-49A6-8714-1D5A01E435AD}">
      <dgm:prSet phldrT="[Text]" phldr="1"/>
      <dgm:spPr/>
      <dgm:t>
        <a:bodyPr/>
        <a:lstStyle/>
        <a:p>
          <a:endParaRPr lang="en-US" dirty="0"/>
        </a:p>
      </dgm:t>
    </dgm:pt>
    <dgm:pt modelId="{064FEF0D-3404-452E-8E49-1840A2510530}" type="parTrans" cxnId="{5692861E-2901-4B65-B107-5BBB5AD5B154}">
      <dgm:prSet/>
      <dgm:spPr/>
      <dgm:t>
        <a:bodyPr/>
        <a:lstStyle/>
        <a:p>
          <a:endParaRPr lang="en-US"/>
        </a:p>
      </dgm:t>
    </dgm:pt>
    <dgm:pt modelId="{286099E5-2951-47A9-8E4F-9CBFE032587F}" type="sibTrans" cxnId="{5692861E-2901-4B65-B107-5BBB5AD5B154}">
      <dgm:prSet/>
      <dgm:spPr/>
      <dgm:t>
        <a:bodyPr/>
        <a:lstStyle/>
        <a:p>
          <a:endParaRPr lang="en-US"/>
        </a:p>
      </dgm:t>
    </dgm:pt>
    <dgm:pt modelId="{4C5F47FA-B3A8-4001-8F72-6454D7EE4726}">
      <dgm:prSet phldrT="[Text]"/>
      <dgm:spPr/>
      <dgm:t>
        <a:bodyPr/>
        <a:lstStyle/>
        <a:p>
          <a:r>
            <a:rPr lang="en-US" dirty="0"/>
            <a:t>L</a:t>
          </a:r>
          <a:br>
            <a:rPr lang="en-US" dirty="0"/>
          </a:br>
          <a:r>
            <a:rPr lang="en-US" dirty="0"/>
            <a:t>What I learned</a:t>
          </a:r>
        </a:p>
      </dgm:t>
    </dgm:pt>
    <dgm:pt modelId="{FE955A6F-42A2-4409-9270-0D59F68812CA}" type="parTrans" cxnId="{7F35C44A-7906-4AF5-A158-27494FDFFBCC}">
      <dgm:prSet/>
      <dgm:spPr/>
      <dgm:t>
        <a:bodyPr/>
        <a:lstStyle/>
        <a:p>
          <a:endParaRPr lang="en-US"/>
        </a:p>
      </dgm:t>
    </dgm:pt>
    <dgm:pt modelId="{D9C2F9AB-3015-44AE-B7DE-6F1CCC16B948}" type="sibTrans" cxnId="{7F35C44A-7906-4AF5-A158-27494FDFFBCC}">
      <dgm:prSet/>
      <dgm:spPr/>
      <dgm:t>
        <a:bodyPr/>
        <a:lstStyle/>
        <a:p>
          <a:endParaRPr lang="en-US"/>
        </a:p>
      </dgm:t>
    </dgm:pt>
    <dgm:pt modelId="{40B93279-8C62-4FCE-9AE9-B0C706B27E29}">
      <dgm:prSet phldrT="[Text]" phldr="1"/>
      <dgm:spPr/>
      <dgm:t>
        <a:bodyPr/>
        <a:lstStyle/>
        <a:p>
          <a:endParaRPr lang="en-US" dirty="0"/>
        </a:p>
      </dgm:t>
    </dgm:pt>
    <dgm:pt modelId="{0A885031-5726-480E-B3D0-F20DD1586B01}" type="parTrans" cxnId="{E9521ED3-E51C-4868-9A4E-950E76C4FC01}">
      <dgm:prSet/>
      <dgm:spPr/>
      <dgm:t>
        <a:bodyPr/>
        <a:lstStyle/>
        <a:p>
          <a:endParaRPr lang="en-US"/>
        </a:p>
      </dgm:t>
    </dgm:pt>
    <dgm:pt modelId="{3802356B-C3A1-4122-9474-3B54200DD85D}" type="sibTrans" cxnId="{E9521ED3-E51C-4868-9A4E-950E76C4FC01}">
      <dgm:prSet/>
      <dgm:spPr/>
      <dgm:t>
        <a:bodyPr/>
        <a:lstStyle/>
        <a:p>
          <a:endParaRPr lang="en-US"/>
        </a:p>
      </dgm:t>
    </dgm:pt>
    <dgm:pt modelId="{31624C6A-68A1-40D8-968C-D31645590226}">
      <dgm:prSet phldrT="[Text]" phldr="1"/>
      <dgm:spPr/>
      <dgm:t>
        <a:bodyPr/>
        <a:lstStyle/>
        <a:p>
          <a:endParaRPr lang="en-US"/>
        </a:p>
      </dgm:t>
    </dgm:pt>
    <dgm:pt modelId="{BDCA368F-4604-4353-82F3-30A784E185E0}" type="parTrans" cxnId="{13C74A70-DCB4-4063-BA93-E7E8CC7FC38D}">
      <dgm:prSet/>
      <dgm:spPr/>
      <dgm:t>
        <a:bodyPr/>
        <a:lstStyle/>
        <a:p>
          <a:endParaRPr lang="en-US"/>
        </a:p>
      </dgm:t>
    </dgm:pt>
    <dgm:pt modelId="{DB0659C7-BF1D-4597-B01E-08AAA6BDACCB}" type="sibTrans" cxnId="{13C74A70-DCB4-4063-BA93-E7E8CC7FC38D}">
      <dgm:prSet/>
      <dgm:spPr/>
      <dgm:t>
        <a:bodyPr/>
        <a:lstStyle/>
        <a:p>
          <a:endParaRPr lang="en-US"/>
        </a:p>
      </dgm:t>
    </dgm:pt>
    <dgm:pt modelId="{8CCACE2F-04CE-44F1-B8CA-4E5EE6E933D7}" type="pres">
      <dgm:prSet presAssocID="{C2B8CBB7-68D0-43E5-80C0-7478F7292CEC}" presName="Name0" presStyleCnt="0">
        <dgm:presLayoutVars>
          <dgm:dir/>
          <dgm:animLvl val="lvl"/>
          <dgm:resizeHandles val="exact"/>
        </dgm:presLayoutVars>
      </dgm:prSet>
      <dgm:spPr/>
    </dgm:pt>
    <dgm:pt modelId="{2922F713-F9EF-43CC-9C70-C67088ADDAD2}" type="pres">
      <dgm:prSet presAssocID="{6BF6F609-D41D-4706-8549-E4767F955DCF}" presName="composite" presStyleCnt="0"/>
      <dgm:spPr/>
    </dgm:pt>
    <dgm:pt modelId="{77369102-D54B-4269-B663-96CD5E771BC6}" type="pres">
      <dgm:prSet presAssocID="{6BF6F609-D41D-4706-8549-E4767F955DC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901A76B-EBE5-407A-A6EB-588B18AB67D0}" type="pres">
      <dgm:prSet presAssocID="{6BF6F609-D41D-4706-8549-E4767F955DCF}" presName="desTx" presStyleLbl="alignAccFollowNode1" presStyleIdx="0" presStyleCnt="3">
        <dgm:presLayoutVars>
          <dgm:bulletEnabled val="1"/>
        </dgm:presLayoutVars>
      </dgm:prSet>
      <dgm:spPr/>
    </dgm:pt>
    <dgm:pt modelId="{E5E17A4B-9596-4A78-8578-D7D25AE1EF99}" type="pres">
      <dgm:prSet presAssocID="{FF006A73-85CC-4054-AA4C-6D3513FC7E41}" presName="space" presStyleCnt="0"/>
      <dgm:spPr/>
    </dgm:pt>
    <dgm:pt modelId="{2D42C715-937F-4E8C-836F-8C8E3347B1CC}" type="pres">
      <dgm:prSet presAssocID="{82CB4AD0-09B4-4402-9F11-751EBC246023}" presName="composite" presStyleCnt="0"/>
      <dgm:spPr/>
    </dgm:pt>
    <dgm:pt modelId="{647ABCFA-3DEA-47AC-905E-0B0221FDE7FE}" type="pres">
      <dgm:prSet presAssocID="{82CB4AD0-09B4-4402-9F11-751EBC24602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21A24DF-44BE-46BA-9862-996EB33F52D4}" type="pres">
      <dgm:prSet presAssocID="{82CB4AD0-09B4-4402-9F11-751EBC246023}" presName="desTx" presStyleLbl="alignAccFollowNode1" presStyleIdx="1" presStyleCnt="3">
        <dgm:presLayoutVars>
          <dgm:bulletEnabled val="1"/>
        </dgm:presLayoutVars>
      </dgm:prSet>
      <dgm:spPr/>
    </dgm:pt>
    <dgm:pt modelId="{A309BDFC-F658-4911-85C7-748CE922D734}" type="pres">
      <dgm:prSet presAssocID="{45CD3643-6BC9-4BA4-BA35-7A300466522E}" presName="space" presStyleCnt="0"/>
      <dgm:spPr/>
    </dgm:pt>
    <dgm:pt modelId="{374CD308-FF3E-4C10-B3E4-66CD7C19175C}" type="pres">
      <dgm:prSet presAssocID="{4C5F47FA-B3A8-4001-8F72-6454D7EE4726}" presName="composite" presStyleCnt="0"/>
      <dgm:spPr/>
    </dgm:pt>
    <dgm:pt modelId="{40F0F9D7-27A4-4B96-A50B-2DB485F3EE93}" type="pres">
      <dgm:prSet presAssocID="{4C5F47FA-B3A8-4001-8F72-6454D7EE472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BFE05DC-CF72-4D4E-A326-5FBE1E0B905C}" type="pres">
      <dgm:prSet presAssocID="{4C5F47FA-B3A8-4001-8F72-6454D7EE472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397D404-95D4-4045-AF19-68CBAB6192C8}" type="presOf" srcId="{82CB4AD0-09B4-4402-9F11-751EBC246023}" destId="{647ABCFA-3DEA-47AC-905E-0B0221FDE7FE}" srcOrd="0" destOrd="0" presId="urn:microsoft.com/office/officeart/2005/8/layout/hList1"/>
    <dgm:cxn modelId="{D14BAC0B-2B57-404C-85DD-C1862C6BAA69}" type="presOf" srcId="{8235BC91-4EE2-4C50-BBC0-23AFDE9295DB}" destId="{E901A76B-EBE5-407A-A6EB-588B18AB67D0}" srcOrd="0" destOrd="1" presId="urn:microsoft.com/office/officeart/2005/8/layout/hList1"/>
    <dgm:cxn modelId="{5692861E-2901-4B65-B107-5BBB5AD5B154}" srcId="{82CB4AD0-09B4-4402-9F11-751EBC246023}" destId="{2E8A05CE-5F21-49A6-8714-1D5A01E435AD}" srcOrd="1" destOrd="0" parTransId="{064FEF0D-3404-452E-8E49-1840A2510530}" sibTransId="{286099E5-2951-47A9-8E4F-9CBFE032587F}"/>
    <dgm:cxn modelId="{C04EEE28-6FEF-48EF-A17A-A0C442D6DD86}" srcId="{6BF6F609-D41D-4706-8549-E4767F955DCF}" destId="{776CFA62-2DC5-4523-BD0F-269AF7CCADE9}" srcOrd="0" destOrd="0" parTransId="{DF7B7564-4740-4C48-A156-9657BCA9B31C}" sibTransId="{4B27D836-E56E-4900-8C8A-384F18D12CA1}"/>
    <dgm:cxn modelId="{60B45833-E013-4894-87A4-284E7B9DE9D6}" type="presOf" srcId="{4ADFD3C2-439A-4A46-8C03-F7B573E20791}" destId="{021A24DF-44BE-46BA-9862-996EB33F52D4}" srcOrd="0" destOrd="0" presId="urn:microsoft.com/office/officeart/2005/8/layout/hList1"/>
    <dgm:cxn modelId="{29D9155E-B358-4F58-9BDD-943248C262FB}" type="presOf" srcId="{4C5F47FA-B3A8-4001-8F72-6454D7EE4726}" destId="{40F0F9D7-27A4-4B96-A50B-2DB485F3EE93}" srcOrd="0" destOrd="0" presId="urn:microsoft.com/office/officeart/2005/8/layout/hList1"/>
    <dgm:cxn modelId="{A7188A46-1FE9-4955-9E30-137E34766756}" type="presOf" srcId="{C2B8CBB7-68D0-43E5-80C0-7478F7292CEC}" destId="{8CCACE2F-04CE-44F1-B8CA-4E5EE6E933D7}" srcOrd="0" destOrd="0" presId="urn:microsoft.com/office/officeart/2005/8/layout/hList1"/>
    <dgm:cxn modelId="{C9514949-A563-4255-A7B3-59139AE32357}" srcId="{6BF6F609-D41D-4706-8549-E4767F955DCF}" destId="{8235BC91-4EE2-4C50-BBC0-23AFDE9295DB}" srcOrd="1" destOrd="0" parTransId="{2EF2CB7E-1665-4619-B56D-CBCE60DF1866}" sibTransId="{4992148D-35F2-402A-A618-554241CA3F9F}"/>
    <dgm:cxn modelId="{7F35C44A-7906-4AF5-A158-27494FDFFBCC}" srcId="{C2B8CBB7-68D0-43E5-80C0-7478F7292CEC}" destId="{4C5F47FA-B3A8-4001-8F72-6454D7EE4726}" srcOrd="2" destOrd="0" parTransId="{FE955A6F-42A2-4409-9270-0D59F68812CA}" sibTransId="{D9C2F9AB-3015-44AE-B7DE-6F1CCC16B948}"/>
    <dgm:cxn modelId="{D279EA6F-3618-470F-AC08-39C4D83B8A2A}" type="presOf" srcId="{6BF6F609-D41D-4706-8549-E4767F955DCF}" destId="{77369102-D54B-4269-B663-96CD5E771BC6}" srcOrd="0" destOrd="0" presId="urn:microsoft.com/office/officeart/2005/8/layout/hList1"/>
    <dgm:cxn modelId="{13C74A70-DCB4-4063-BA93-E7E8CC7FC38D}" srcId="{4C5F47FA-B3A8-4001-8F72-6454D7EE4726}" destId="{31624C6A-68A1-40D8-968C-D31645590226}" srcOrd="1" destOrd="0" parTransId="{BDCA368F-4604-4353-82F3-30A784E185E0}" sibTransId="{DB0659C7-BF1D-4597-B01E-08AAA6BDACCB}"/>
    <dgm:cxn modelId="{69081988-E0FE-46EA-9BE4-DD419586A735}" srcId="{C2B8CBB7-68D0-43E5-80C0-7478F7292CEC}" destId="{6BF6F609-D41D-4706-8549-E4767F955DCF}" srcOrd="0" destOrd="0" parTransId="{9BD0D1EF-40D8-4B78-9D55-24ACB6740EC0}" sibTransId="{FF006A73-85CC-4054-AA4C-6D3513FC7E41}"/>
    <dgm:cxn modelId="{98C7319A-7B0F-4AAA-874F-311B0AD06E6E}" srcId="{C2B8CBB7-68D0-43E5-80C0-7478F7292CEC}" destId="{82CB4AD0-09B4-4402-9F11-751EBC246023}" srcOrd="1" destOrd="0" parTransId="{5F2876CF-3A91-4642-A959-E6C8CF79A8D7}" sibTransId="{45CD3643-6BC9-4BA4-BA35-7A300466522E}"/>
    <dgm:cxn modelId="{FA18CFB6-4228-4149-BBC4-628983673447}" type="presOf" srcId="{31624C6A-68A1-40D8-968C-D31645590226}" destId="{0BFE05DC-CF72-4D4E-A326-5FBE1E0B905C}" srcOrd="0" destOrd="1" presId="urn:microsoft.com/office/officeart/2005/8/layout/hList1"/>
    <dgm:cxn modelId="{8A5C46B7-631E-410E-8637-5EE9548717D9}" type="presOf" srcId="{776CFA62-2DC5-4523-BD0F-269AF7CCADE9}" destId="{E901A76B-EBE5-407A-A6EB-588B18AB67D0}" srcOrd="0" destOrd="0" presId="urn:microsoft.com/office/officeart/2005/8/layout/hList1"/>
    <dgm:cxn modelId="{01A8B3C4-DCB7-41C1-968E-6E777325ED66}" srcId="{82CB4AD0-09B4-4402-9F11-751EBC246023}" destId="{4ADFD3C2-439A-4A46-8C03-F7B573E20791}" srcOrd="0" destOrd="0" parTransId="{4E708A78-0D10-40E2-AD3C-D08AD0F6EFC4}" sibTransId="{6DEDEA32-321B-4519-84DA-ABBB30D8F4A6}"/>
    <dgm:cxn modelId="{50442FCB-0714-4EDE-A40C-49952209362B}" type="presOf" srcId="{40B93279-8C62-4FCE-9AE9-B0C706B27E29}" destId="{0BFE05DC-CF72-4D4E-A326-5FBE1E0B905C}" srcOrd="0" destOrd="0" presId="urn:microsoft.com/office/officeart/2005/8/layout/hList1"/>
    <dgm:cxn modelId="{E9521ED3-E51C-4868-9A4E-950E76C4FC01}" srcId="{4C5F47FA-B3A8-4001-8F72-6454D7EE4726}" destId="{40B93279-8C62-4FCE-9AE9-B0C706B27E29}" srcOrd="0" destOrd="0" parTransId="{0A885031-5726-480E-B3D0-F20DD1586B01}" sibTransId="{3802356B-C3A1-4122-9474-3B54200DD85D}"/>
    <dgm:cxn modelId="{48A1DAE1-00A0-4005-ACA5-0E0A82C873A1}" type="presOf" srcId="{2E8A05CE-5F21-49A6-8714-1D5A01E435AD}" destId="{021A24DF-44BE-46BA-9862-996EB33F52D4}" srcOrd="0" destOrd="1" presId="urn:microsoft.com/office/officeart/2005/8/layout/hList1"/>
    <dgm:cxn modelId="{0C6764D9-F1B3-4ED4-AA8B-5417F490D3A7}" type="presParOf" srcId="{8CCACE2F-04CE-44F1-B8CA-4E5EE6E933D7}" destId="{2922F713-F9EF-43CC-9C70-C67088ADDAD2}" srcOrd="0" destOrd="0" presId="urn:microsoft.com/office/officeart/2005/8/layout/hList1"/>
    <dgm:cxn modelId="{6BEA5F17-937B-4965-87C1-F76AF114A17E}" type="presParOf" srcId="{2922F713-F9EF-43CC-9C70-C67088ADDAD2}" destId="{77369102-D54B-4269-B663-96CD5E771BC6}" srcOrd="0" destOrd="0" presId="urn:microsoft.com/office/officeart/2005/8/layout/hList1"/>
    <dgm:cxn modelId="{07A8D6B2-E6F0-43D7-A823-A27452A7D369}" type="presParOf" srcId="{2922F713-F9EF-43CC-9C70-C67088ADDAD2}" destId="{E901A76B-EBE5-407A-A6EB-588B18AB67D0}" srcOrd="1" destOrd="0" presId="urn:microsoft.com/office/officeart/2005/8/layout/hList1"/>
    <dgm:cxn modelId="{EC6A177F-FD4E-4FEB-ACE3-63311CE91505}" type="presParOf" srcId="{8CCACE2F-04CE-44F1-B8CA-4E5EE6E933D7}" destId="{E5E17A4B-9596-4A78-8578-D7D25AE1EF99}" srcOrd="1" destOrd="0" presId="urn:microsoft.com/office/officeart/2005/8/layout/hList1"/>
    <dgm:cxn modelId="{179700AF-CB22-4508-A4E8-6D074B2E492D}" type="presParOf" srcId="{8CCACE2F-04CE-44F1-B8CA-4E5EE6E933D7}" destId="{2D42C715-937F-4E8C-836F-8C8E3347B1CC}" srcOrd="2" destOrd="0" presId="urn:microsoft.com/office/officeart/2005/8/layout/hList1"/>
    <dgm:cxn modelId="{4AED49C8-982C-4274-9108-EFEDBB375C96}" type="presParOf" srcId="{2D42C715-937F-4E8C-836F-8C8E3347B1CC}" destId="{647ABCFA-3DEA-47AC-905E-0B0221FDE7FE}" srcOrd="0" destOrd="0" presId="urn:microsoft.com/office/officeart/2005/8/layout/hList1"/>
    <dgm:cxn modelId="{812E6A00-9C2D-4D7F-94A2-B34F35246616}" type="presParOf" srcId="{2D42C715-937F-4E8C-836F-8C8E3347B1CC}" destId="{021A24DF-44BE-46BA-9862-996EB33F52D4}" srcOrd="1" destOrd="0" presId="urn:microsoft.com/office/officeart/2005/8/layout/hList1"/>
    <dgm:cxn modelId="{1DFD3A1E-BDC3-45F4-BEBF-DA7049B291FE}" type="presParOf" srcId="{8CCACE2F-04CE-44F1-B8CA-4E5EE6E933D7}" destId="{A309BDFC-F658-4911-85C7-748CE922D734}" srcOrd="3" destOrd="0" presId="urn:microsoft.com/office/officeart/2005/8/layout/hList1"/>
    <dgm:cxn modelId="{EAD29713-C945-422D-BA55-1A683670D796}" type="presParOf" srcId="{8CCACE2F-04CE-44F1-B8CA-4E5EE6E933D7}" destId="{374CD308-FF3E-4C10-B3E4-66CD7C19175C}" srcOrd="4" destOrd="0" presId="urn:microsoft.com/office/officeart/2005/8/layout/hList1"/>
    <dgm:cxn modelId="{DED4627A-5D11-4C87-BC51-85F109FBB7E8}" type="presParOf" srcId="{374CD308-FF3E-4C10-B3E4-66CD7C19175C}" destId="{40F0F9D7-27A4-4B96-A50B-2DB485F3EE93}" srcOrd="0" destOrd="0" presId="urn:microsoft.com/office/officeart/2005/8/layout/hList1"/>
    <dgm:cxn modelId="{BA5786B5-5705-46A6-BD5B-A0A966D9318B}" type="presParOf" srcId="{374CD308-FF3E-4C10-B3E4-66CD7C19175C}" destId="{0BFE05DC-CF72-4D4E-A326-5FBE1E0B905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369102-D54B-4269-B663-96CD5E771BC6}">
      <dsp:nvSpPr>
        <dsp:cNvPr id="0" name=""/>
        <dsp:cNvSpPr/>
      </dsp:nvSpPr>
      <dsp:spPr>
        <a:xfrm>
          <a:off x="2571" y="1462393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K</a:t>
          </a:r>
          <a:br>
            <a:rPr lang="en-US" sz="2000" kern="1200" dirty="0"/>
          </a:br>
          <a:r>
            <a:rPr lang="en-US" sz="2000" kern="1200" dirty="0"/>
            <a:t>What I knew</a:t>
          </a:r>
        </a:p>
      </dsp:txBody>
      <dsp:txXfrm>
        <a:off x="2571" y="1462393"/>
        <a:ext cx="2507456" cy="722775"/>
      </dsp:txXfrm>
    </dsp:sp>
    <dsp:sp modelId="{E901A76B-EBE5-407A-A6EB-588B18AB67D0}">
      <dsp:nvSpPr>
        <dsp:cNvPr id="0" name=""/>
        <dsp:cNvSpPr/>
      </dsp:nvSpPr>
      <dsp:spPr>
        <a:xfrm>
          <a:off x="2571" y="2185169"/>
          <a:ext cx="2507456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2571" y="2185169"/>
        <a:ext cx="2507456" cy="878400"/>
      </dsp:txXfrm>
    </dsp:sp>
    <dsp:sp modelId="{647ABCFA-3DEA-47AC-905E-0B0221FDE7FE}">
      <dsp:nvSpPr>
        <dsp:cNvPr id="0" name=""/>
        <dsp:cNvSpPr/>
      </dsp:nvSpPr>
      <dsp:spPr>
        <a:xfrm>
          <a:off x="2861071" y="1462393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</a:t>
          </a:r>
          <a:br>
            <a:rPr lang="en-US" sz="2000" kern="1200" dirty="0"/>
          </a:br>
          <a:r>
            <a:rPr lang="en-US" sz="2000" kern="1200" dirty="0"/>
            <a:t>What I want to know</a:t>
          </a:r>
        </a:p>
      </dsp:txBody>
      <dsp:txXfrm>
        <a:off x="2861071" y="1462393"/>
        <a:ext cx="2507456" cy="722775"/>
      </dsp:txXfrm>
    </dsp:sp>
    <dsp:sp modelId="{021A24DF-44BE-46BA-9862-996EB33F52D4}">
      <dsp:nvSpPr>
        <dsp:cNvPr id="0" name=""/>
        <dsp:cNvSpPr/>
      </dsp:nvSpPr>
      <dsp:spPr>
        <a:xfrm>
          <a:off x="2861071" y="2185169"/>
          <a:ext cx="2507456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2861071" y="2185169"/>
        <a:ext cx="2507456" cy="878400"/>
      </dsp:txXfrm>
    </dsp:sp>
    <dsp:sp modelId="{40F0F9D7-27A4-4B96-A50B-2DB485F3EE93}">
      <dsp:nvSpPr>
        <dsp:cNvPr id="0" name=""/>
        <dsp:cNvSpPr/>
      </dsp:nvSpPr>
      <dsp:spPr>
        <a:xfrm>
          <a:off x="5719571" y="1462393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</a:t>
          </a:r>
          <a:br>
            <a:rPr lang="en-US" sz="2000" kern="1200" dirty="0"/>
          </a:br>
          <a:r>
            <a:rPr lang="en-US" sz="2000" kern="1200" dirty="0"/>
            <a:t>What I learned</a:t>
          </a:r>
        </a:p>
      </dsp:txBody>
      <dsp:txXfrm>
        <a:off x="5719571" y="1462393"/>
        <a:ext cx="2507456" cy="722775"/>
      </dsp:txXfrm>
    </dsp:sp>
    <dsp:sp modelId="{0BFE05DC-CF72-4D4E-A326-5FBE1E0B905C}">
      <dsp:nvSpPr>
        <dsp:cNvPr id="0" name=""/>
        <dsp:cNvSpPr/>
      </dsp:nvSpPr>
      <dsp:spPr>
        <a:xfrm>
          <a:off x="5719571" y="2185169"/>
          <a:ext cx="2507456" cy="87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/>
        </a:p>
      </dsp:txBody>
      <dsp:txXfrm>
        <a:off x="5719571" y="2185169"/>
        <a:ext cx="2507456" cy="87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mazon Ember Display Heavy" panose="020F0803020204020204" pitchFamily="34" charset="0"/>
                <a:ea typeface="Amazon Ember Display Heavy" panose="020F0803020204020204" pitchFamily="34" charset="0"/>
                <a:cs typeface="Amazon Ember Display Heavy" panose="020F08030202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5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7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3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3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9790"/>
            <a:ext cx="8229600" cy="1143000"/>
          </a:xfrm>
        </p:spPr>
        <p:txBody>
          <a:bodyPr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 sz="2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 sz="2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6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 sz="16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 sz="16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 sz="1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 sz="16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 sz="16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6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>
              <a:defRPr sz="28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>
              <a:defRPr sz="2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>
              <a:defRPr sz="20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0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mazon Ember Display" panose="020F06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9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57BB3-840E-4829-B6D3-8BCED1C70E8A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3D64A-BD4F-454D-BD57-796D9CDED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mazon Ember Display" panose="020F0603020204020204" pitchFamily="34" charset="0"/>
          <a:ea typeface="Amazon Ember Display" panose="020F0603020204020204" pitchFamily="34" charset="0"/>
          <a:cs typeface="Amazon Ember Display" panose="020F0603020204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zon Ember Display Medium" panose="020F0603020204020204" pitchFamily="34" charset="0"/>
                <a:ea typeface="Amazon Ember Display Medium" panose="020F0603020204020204" pitchFamily="34" charset="0"/>
                <a:cs typeface="Amazon Ember Display Medium" panose="020F0603020204020204" pitchFamily="34" charset="0"/>
              </a:rPr>
              <a:t>&lt;LinkedIn Learning Topic&gt;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350720"/>
            <a:ext cx="6400800" cy="1752600"/>
          </a:xfrm>
        </p:spPr>
        <p:txBody>
          <a:bodyPr/>
          <a:lstStyle/>
          <a:p>
            <a:r>
              <a:rPr lang="en-US" dirty="0"/>
              <a:t>Author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35295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KWL Chart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6821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3830" y="5587793"/>
            <a:ext cx="5031055" cy="646331"/>
          </a:xfrm>
          <a:prstGeom prst="wedgeRectCallout">
            <a:avLst>
              <a:gd name="adj1" fmla="val -21712"/>
              <a:gd name="adj2" fmla="val -16568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Write two key things about what you know going into the session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0710" y="4811580"/>
            <a:ext cx="5031055" cy="646331"/>
          </a:xfrm>
          <a:prstGeom prst="wedgeRectCallout">
            <a:avLst>
              <a:gd name="adj1" fmla="val -33438"/>
              <a:gd name="adj2" fmla="val -9038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Write two key things you wanted to know that led you to take this training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95612" y="2008015"/>
            <a:ext cx="5031055" cy="923330"/>
          </a:xfrm>
          <a:prstGeom prst="wedgeRectCallout">
            <a:avLst>
              <a:gd name="adj1" fmla="val -312"/>
              <a:gd name="adj2" fmla="val 11041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Write two key things you now feel more able to accomplish in your role based on what you learned in training</a:t>
            </a:r>
          </a:p>
        </p:txBody>
      </p:sp>
    </p:spTree>
    <p:extLst>
      <p:ext uri="{BB962C8B-B14F-4D97-AF65-F5344CB8AC3E}">
        <p14:creationId xmlns:p14="http://schemas.microsoft.com/office/powerpoint/2010/main" val="407273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6202-45EF-4C93-8CB7-9DC99BCD3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Glance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20528-751C-4D99-AA1B-36AC98D02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One-two sentence summary of the training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Ask audience what they would like to learn about the topic</a:t>
            </a:r>
          </a:p>
        </p:txBody>
      </p:sp>
    </p:spTree>
    <p:extLst>
      <p:ext uri="{BB962C8B-B14F-4D97-AF65-F5344CB8AC3E}">
        <p14:creationId xmlns:p14="http://schemas.microsoft.com/office/powerpoint/2010/main" val="228051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33AFC-6D89-4327-B1A7-A3570A9CD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What: Describe/Demonstrate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D46A6-4786-45E8-B7B7-34017402F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images/video/descriptions as needed</a:t>
            </a:r>
          </a:p>
          <a:p>
            <a:r>
              <a:rPr lang="en-US" dirty="0"/>
              <a:t>Make additional slides to support</a:t>
            </a:r>
          </a:p>
          <a:p>
            <a:r>
              <a:rPr lang="en-US" dirty="0"/>
              <a:t>This is essentially the “what” you learned</a:t>
            </a:r>
          </a:p>
        </p:txBody>
      </p:sp>
    </p:spTree>
    <p:extLst>
      <p:ext uri="{BB962C8B-B14F-4D97-AF65-F5344CB8AC3E}">
        <p14:creationId xmlns:p14="http://schemas.microsoft.com/office/powerpoint/2010/main" val="2542682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3520D-D536-4709-A2D5-1C98EB62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What: Benefits/Value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25547-BCE4-4B34-B71B-F13AB08EF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what you now are able to do differently/better in your role after training</a:t>
            </a:r>
          </a:p>
          <a:p>
            <a:r>
              <a:rPr lang="en-US" dirty="0"/>
              <a:t>Use any format you prefer</a:t>
            </a:r>
          </a:p>
          <a:p>
            <a:endParaRPr lang="en-US" dirty="0"/>
          </a:p>
          <a:p>
            <a:r>
              <a:rPr lang="en-US" dirty="0"/>
              <a:t>Example: Show how you would change various learning objects you created with this new skillset (before and </a:t>
            </a:r>
            <a:r>
              <a:rPr lang="en-US" dirty="0" err="1"/>
              <a:t>afters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55933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450C8-0F47-4F21-B396-F3D367944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What: Upcoming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E133A-8D83-4A2D-9DCC-E12CDF225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projects in progress or future where you will showcase skills</a:t>
            </a:r>
          </a:p>
          <a:p>
            <a:r>
              <a:rPr lang="en-US" dirty="0"/>
              <a:t>Provide details and/or dates so we can be sure </a:t>
            </a:r>
            <a:r>
              <a:rPr lang="en-US"/>
              <a:t>to check it out!</a:t>
            </a:r>
          </a:p>
        </p:txBody>
      </p:sp>
    </p:spTree>
    <p:extLst>
      <p:ext uri="{BB962C8B-B14F-4D97-AF65-F5344CB8AC3E}">
        <p14:creationId xmlns:p14="http://schemas.microsoft.com/office/powerpoint/2010/main" val="3704911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200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Amazon Ember Display</vt:lpstr>
      <vt:lpstr>Amazon Ember Display Heavy</vt:lpstr>
      <vt:lpstr>Amazon Ember Display Medium</vt:lpstr>
      <vt:lpstr>Arial</vt:lpstr>
      <vt:lpstr>Calibri</vt:lpstr>
      <vt:lpstr>Office Theme</vt:lpstr>
      <vt:lpstr>&lt;LinkedIn Learning Topic&gt;</vt:lpstr>
      <vt:lpstr>KWL Chart</vt:lpstr>
      <vt:lpstr>First Glance</vt:lpstr>
      <vt:lpstr>What: Describe/Demonstrate</vt:lpstr>
      <vt:lpstr>So What: Benefits/Value</vt:lpstr>
      <vt:lpstr>Now What: Upcoming Projects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ATILinkedinLearningDebrief</dc:title>
  <dc:creator>Julian</dc:creator>
  <cp:lastModifiedBy>Thomas, Jason</cp:lastModifiedBy>
  <cp:revision>13</cp:revision>
  <dcterms:created xsi:type="dcterms:W3CDTF">2012-08-20T11:46:11Z</dcterms:created>
  <dcterms:modified xsi:type="dcterms:W3CDTF">2021-10-22T11:07:50Z</dcterms:modified>
</cp:coreProperties>
</file>